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9368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5-10, күндіз екпіні 15-18 м/с. Ауа температурасы түнде 10-12,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3542997282"/>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24806</TotalTime>
  <Words>665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4686</cp:revision>
  <cp:lastPrinted>2021-07-01T03:56:27Z</cp:lastPrinted>
  <dcterms:created xsi:type="dcterms:W3CDTF">2018-03-27T06:03:00Z</dcterms:created>
  <dcterms:modified xsi:type="dcterms:W3CDTF">2026-05-07T07:40:49Z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